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>
        <c:manualLayout>
          <c:xMode val="edge"/>
          <c:yMode val="edge"/>
          <c:x val="0.25695792058250783"/>
          <c:y val="4.787234042553191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2014-2015 SY Separations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alpha val="65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alpha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bg2">
                  <a:alpha val="55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>
                  <a:alpha val="80000"/>
                </a:schemeClr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Elementary Teachers</c:v>
                </c:pt>
                <c:pt idx="1">
                  <c:v>Math, Science, SPED Teachers</c:v>
                </c:pt>
                <c:pt idx="2">
                  <c:v>English, History, Social Studies Teachers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</c:v>
                </c:pt>
                <c:pt idx="1">
                  <c:v>27</c:v>
                </c:pt>
                <c:pt idx="2">
                  <c:v>14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Timeframe of Resignation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Mid-Year</c:v>
                </c:pt>
                <c:pt idx="1">
                  <c:v>End of Contract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</c:v>
                </c:pt>
                <c:pt idx="1">
                  <c:v>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202556160"/>
        <c:axId val="202557696"/>
      </c:barChart>
      <c:catAx>
        <c:axId val="202556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2557696"/>
        <c:crosses val="autoZero"/>
        <c:auto val="1"/>
        <c:lblAlgn val="ctr"/>
        <c:lblOffset val="100"/>
        <c:noMultiLvlLbl val="0"/>
      </c:catAx>
      <c:valAx>
        <c:axId val="2025576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2556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2C4DD7-7C2B-404E-A482-740329131A5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7EE2FC1-3CCA-4CD6-B6E5-04240A9126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Retention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glimpse into the Sunnyside Unified School District annual staffing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57200"/>
            <a:ext cx="2444496" cy="14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smtClean="0"/>
              <a:t>Data Points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230689"/>
              </p:ext>
            </p:extLst>
          </p:nvPr>
        </p:nvGraphicFramePr>
        <p:xfrm>
          <a:off x="990600" y="1981200"/>
          <a:ext cx="677703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59"/>
                <a:gridCol w="1694259"/>
                <a:gridCol w="1694259"/>
                <a:gridCol w="16942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Teacher</a:t>
                      </a:r>
                      <a:r>
                        <a:rPr lang="en-US" baseline="0" dirty="0" smtClean="0"/>
                        <a:t> FTE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Teacher Separations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Turnover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731.62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 (so</a:t>
                      </a:r>
                      <a:r>
                        <a:rPr lang="en-US" baseline="0" dirty="0" smtClean="0"/>
                        <a:t> far!)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2014/2015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744.01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2013/2014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114800"/>
            <a:ext cx="6934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34344" cy="838200"/>
          </a:xfrm>
        </p:spPr>
        <p:txBody>
          <a:bodyPr>
            <a:normAutofit/>
          </a:bodyPr>
          <a:lstStyle/>
          <a:p>
            <a:r>
              <a:rPr lang="en-US" b="1" dirty="0"/>
              <a:t>L</a:t>
            </a:r>
            <a:r>
              <a:rPr lang="en-US" b="1" dirty="0" smtClean="0"/>
              <a:t>et’s Break Down 2014/2015…</a:t>
            </a:r>
            <a:endParaRPr lang="en-US" b="1" dirty="0"/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134665087"/>
              </p:ext>
            </p:extLst>
          </p:nvPr>
        </p:nvGraphicFramePr>
        <p:xfrm>
          <a:off x="-152400" y="1295400"/>
          <a:ext cx="5562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4177062375"/>
              </p:ext>
            </p:extLst>
          </p:nvPr>
        </p:nvGraphicFramePr>
        <p:xfrm>
          <a:off x="5410200" y="1371600"/>
          <a:ext cx="3733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29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Could We Have Retained 92 Teachers?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14600"/>
            <a:ext cx="3807959" cy="2665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Higher Salaries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More Planning Time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Less Mandated Curriculum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More Decision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So… What is Sunnyside doing?</a:t>
            </a:r>
            <a:endParaRPr lang="en-US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53722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Explore salary schedule implementation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Implement more cost-effective and affordable health care options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Bring out-of-classroom certified back into the classroom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Provide additional mentors and resources for new teachers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Assist all employees with federal student loan forgiveness programs</a:t>
            </a:r>
          </a:p>
          <a:p>
            <a:endParaRPr lang="en-US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203</TotalTime>
  <Words>118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Teacher Retention</vt:lpstr>
      <vt:lpstr>Data Points</vt:lpstr>
      <vt:lpstr>Let’s Break Down 2014/2015…</vt:lpstr>
      <vt:lpstr>How Could We Have Retained 92 Teachers?</vt:lpstr>
      <vt:lpstr>So… What is Sunnyside doing?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Retention of Teachers</dc:title>
  <dc:creator>AutoBVT</dc:creator>
  <cp:lastModifiedBy>AutoBVT</cp:lastModifiedBy>
  <cp:revision>17</cp:revision>
  <dcterms:created xsi:type="dcterms:W3CDTF">2016-01-29T19:27:59Z</dcterms:created>
  <dcterms:modified xsi:type="dcterms:W3CDTF">2016-01-29T22:51:38Z</dcterms:modified>
</cp:coreProperties>
</file>